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70" r:id="rId2"/>
    <p:sldId id="271" r:id="rId3"/>
    <p:sldId id="26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53254-A02F-475E-B956-523E83769007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C68F8-092C-4C25-8455-7BB66AEFB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75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A1FA84-E5D5-4136-B322-3CCC76B62B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0289B-B51C-4C1F-A9B0-02A6A67327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72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6D20E-5D0E-42CB-894B-55F0957126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4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381E8-AEB3-4900-96EF-0BC8069DC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90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89A28-9170-4806-B285-ACA5D0AF45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7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44B3-9F42-4498-BA92-BDD422AB00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6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F6FED-49A9-4A6F-96FE-889081EDF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18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9EB7-14AF-4D39-B160-2C4363066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34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07C86-6CD8-4C34-9AA9-2E830F4EB0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93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1DFA1-E020-49D6-A47C-1222E496B5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40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ACA40-A07D-46BF-A1CF-21952DF90E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929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6D2F2B-E9A8-4FDC-A5D7-1310152700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3048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200" kern="0" smtClean="0">
                <a:solidFill>
                  <a:srgbClr val="CC0099"/>
                </a:solidFill>
              </a:rPr>
              <a:t>Me llamo ____________        Clase 601</a:t>
            </a:r>
            <a:br>
              <a:rPr lang="en-US" altLang="en-US" sz="3200" kern="0" smtClean="0">
                <a:solidFill>
                  <a:srgbClr val="CC0099"/>
                </a:solidFill>
              </a:rPr>
            </a:br>
            <a:r>
              <a:rPr lang="en-US" altLang="en-US" sz="3200" kern="0" smtClean="0">
                <a:solidFill>
                  <a:srgbClr val="CC0099"/>
                </a:solidFill>
              </a:rPr>
              <a:t>La fecha es el 14 de </a:t>
            </a:r>
            <a:r>
              <a:rPr lang="en-US" altLang="en-US" sz="3200" kern="0" dirty="0" err="1" smtClean="0">
                <a:solidFill>
                  <a:srgbClr val="CC0099"/>
                </a:solidFill>
              </a:rPr>
              <a:t>noviembre</a:t>
            </a:r>
            <a:r>
              <a:rPr lang="en-US" altLang="en-US" sz="3200" kern="0" dirty="0" smtClean="0">
                <a:solidFill>
                  <a:srgbClr val="CC0099"/>
                </a:solidFill>
              </a:rPr>
              <a:t> del 2017</a:t>
            </a:r>
            <a:endParaRPr lang="en-US" altLang="en-US" sz="3200" kern="0" dirty="0">
              <a:solidFill>
                <a:srgbClr val="CC0099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838200" y="1524000"/>
            <a:ext cx="8229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Propósito # 23:</a:t>
            </a:r>
            <a:r>
              <a:rPr lang="es-ES_tradnl" altLang="en-US" sz="2500" kern="0" smtClean="0"/>
              <a:t> ¿Cómo seguimos el repaso del verbo SER?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500" kern="0" smtClean="0"/>
              <a:t>Write the correct form of SER: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Él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Tú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Ellas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Nosotros 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Usted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Ellos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Yo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Ella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Ustedes ________</a:t>
            </a:r>
            <a:endParaRPr lang="es-ES_tradnl" altLang="en-US" sz="2500" kern="0" dirty="0"/>
          </a:p>
        </p:txBody>
      </p:sp>
    </p:spTree>
    <p:extLst>
      <p:ext uri="{BB962C8B-B14F-4D97-AF65-F5344CB8AC3E}">
        <p14:creationId xmlns:p14="http://schemas.microsoft.com/office/powerpoint/2010/main" val="202867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364226" y="1828800"/>
            <a:ext cx="7313613" cy="4038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You are writing a note to your friend about your Spanish teacher, ME. Re-write my paragraph using the “she” form.</a:t>
            </a:r>
          </a:p>
          <a:p>
            <a:pPr>
              <a:buFont typeface="Wingdings" pitchFamily="2" charset="2"/>
              <a:buNone/>
            </a:pPr>
            <a:r>
              <a:rPr lang="en-US" altLang="en-US" i="1" kern="0" smtClean="0">
                <a:solidFill>
                  <a:schemeClr val="tx2"/>
                </a:solidFill>
              </a:rPr>
              <a:t>	-</a:t>
            </a:r>
            <a:r>
              <a:rPr lang="en-US" altLang="en-US" i="1" kern="0" smtClean="0">
                <a:solidFill>
                  <a:schemeClr val="tx2"/>
                </a:solidFill>
                <a:latin typeface="Times New Roman" pitchFamily="18" charset="0"/>
              </a:rPr>
              <a:t>Yo soy Helen Zumaeta.  Soy de Guayaquil, Ecuador. Soy ecuatoriana. Yo soy profesora en una escuela publica.  Soy una profesora baja y seria.</a:t>
            </a:r>
            <a:endParaRPr lang="en-US" altLang="en-US" i="1" kern="0" smtClean="0">
              <a:latin typeface="Times New Roman" pitchFamily="18" charset="0"/>
            </a:endParaRPr>
          </a:p>
          <a:p>
            <a:endParaRPr lang="en-US" altLang="en-US" kern="0" dirty="0"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70013" y="612775"/>
            <a:ext cx="7313612" cy="7588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EJERCICIO: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53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313612" cy="4114800"/>
          </a:xfrm>
        </p:spPr>
        <p:txBody>
          <a:bodyPr/>
          <a:lstStyle/>
          <a:p>
            <a:r>
              <a:rPr lang="en-US" dirty="0" smtClean="0"/>
              <a:t>Create your SER study chart</a:t>
            </a:r>
          </a:p>
          <a:p>
            <a:r>
              <a:rPr lang="en-US" altLang="en-US" dirty="0"/>
              <a:t>PASTE in the 1</a:t>
            </a:r>
            <a:r>
              <a:rPr lang="en-US" altLang="en-US" baseline="30000" dirty="0"/>
              <a:t>st</a:t>
            </a:r>
            <a:r>
              <a:rPr lang="en-US" altLang="en-US" dirty="0"/>
              <a:t> page of the LAST SECTION of </a:t>
            </a:r>
            <a:r>
              <a:rPr lang="en-US" altLang="en-US" dirty="0" smtClean="0"/>
              <a:t>your NOTEBOOK</a:t>
            </a:r>
            <a:endParaRPr lang="en-US" altLang="en-US" dirty="0"/>
          </a:p>
          <a:p>
            <a:endParaRPr lang="en-US" dirty="0" smtClean="0"/>
          </a:p>
          <a:p>
            <a:r>
              <a:rPr lang="en-US" altLang="en-US" dirty="0" smtClean="0"/>
              <a:t>WORKBOOK</a:t>
            </a:r>
            <a:r>
              <a:rPr lang="en-US" altLang="en-US" dirty="0"/>
              <a:t>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1.12</a:t>
            </a:r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El </a:t>
            </a:r>
            <a:r>
              <a:rPr lang="en-US" altLang="en-US" u="sng" dirty="0" err="1" smtClean="0"/>
              <a:t>libro</a:t>
            </a:r>
            <a:r>
              <a:rPr lang="en-US" altLang="en-US" u="sng" dirty="0" smtClean="0"/>
              <a:t> de la </a:t>
            </a:r>
            <a:r>
              <a:rPr lang="en-US" altLang="en-US" u="sng" dirty="0" err="1" smtClean="0"/>
              <a:t>vida</a:t>
            </a:r>
            <a:r>
              <a:rPr lang="en-US" altLang="en-US" u="sng" dirty="0" smtClean="0"/>
              <a:t>: </a:t>
            </a:r>
            <a:r>
              <a:rPr lang="en-US" altLang="en-US" u="sng" dirty="0" err="1" smtClean="0"/>
              <a:t>Activitiy</a:t>
            </a:r>
            <a:r>
              <a:rPr lang="en-US" altLang="en-US" u="sng" dirty="0" smtClean="0"/>
              <a:t> packet</a:t>
            </a:r>
            <a:r>
              <a:rPr lang="en-US" altLang="en-US" dirty="0" smtClean="0"/>
              <a:t> by FRIDAY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RUBRIC- </a:t>
            </a:r>
            <a:r>
              <a:rPr lang="en-US" u="sng" dirty="0" err="1" smtClean="0"/>
              <a:t>Calaca</a:t>
            </a:r>
            <a:r>
              <a:rPr lang="en-US" u="sng" dirty="0" smtClean="0"/>
              <a:t>: </a:t>
            </a:r>
            <a:r>
              <a:rPr lang="en-US" u="sng" dirty="0" err="1" smtClean="0"/>
              <a:t>Biografia</a:t>
            </a:r>
            <a:r>
              <a:rPr lang="en-US" dirty="0" smtClean="0"/>
              <a:t> by NO LATER than NEXT TUESDAY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66800" y="24384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b="1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0000"/>
                </a:solidFill>
              </a:rPr>
              <a:t> #23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4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2729</TotalTime>
  <Words>105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PowerPoint Presentation</vt:lpstr>
      <vt:lpstr>PowerPoint Presentation</vt:lpstr>
      <vt:lpstr>Actividad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N La fecha es el 5 de enero del 2012</dc:title>
  <dc:creator>Helen Zumaeta</dc:creator>
  <cp:lastModifiedBy>Helen Zumaeta</cp:lastModifiedBy>
  <cp:revision>23</cp:revision>
  <cp:lastPrinted>2016-12-05T16:49:52Z</cp:lastPrinted>
  <dcterms:created xsi:type="dcterms:W3CDTF">2012-01-05T14:46:19Z</dcterms:created>
  <dcterms:modified xsi:type="dcterms:W3CDTF">2017-11-14T19:56:01Z</dcterms:modified>
</cp:coreProperties>
</file>